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300" r:id="rId3"/>
    <p:sldId id="30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104" d="100"/>
          <a:sy n="104" d="100"/>
        </p:scale>
        <p:origin x="7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03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36.</a:t>
            </a:r>
            <a:endParaRPr lang="ru-RU" sz="16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4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БОГА…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засяяло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Євангелії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624050" y="1988840"/>
            <a:ext cx="7548350" cy="355946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Через велике милосердя нашого Бога, що ним Схід із висоти нас відвідав, щоб світити всім тим, хто перебуває</a:t>
            </a:r>
            <a:r>
              <a:rPr lang="en-US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темряві й тіні смертельній…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6588224" y="6206899"/>
            <a:ext cx="1944216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Луки 1:78–79</a:t>
            </a:r>
            <a:endParaRPr lang="en-US" sz="1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1292" y="620688"/>
            <a:ext cx="8701415" cy="554461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обіцяв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прийти,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немов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світанок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поступово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невідворотно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і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врешті-решт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освітити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все. Коли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прийшов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Господи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прийшов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немов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схід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сонця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розливаючи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життєдайне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тих,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полоні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густої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духовної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темряви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І раптом у багатьох з’явилась змога бачити, і вони почали шукати Тебе.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692696"/>
            <a:ext cx="8605464" cy="396044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Нині ж ми просимо Тебе про те, щоб Ти так само вилив Своє світло на наше місто. Прийди до людей у нашій громаді, здивуй їх новим світанком, — не зі сходу, а згори, 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світанком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великого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милосердя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5949280"/>
            <a:ext cx="7416824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Бог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відвідав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вашу громаду та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багатьом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відкрив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Свою ласку.</a:t>
            </a:r>
            <a:endParaRPr lang="en-US" sz="18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9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164</Words>
  <Application>Microsoft Office PowerPoint</Application>
  <PresentationFormat>On-screen Show (4:3)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36.</vt:lpstr>
      <vt:lpstr>PowerPoint Presentation</vt:lpstr>
      <vt:lpstr>PowerPoint Presentation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ПЛвЦ Рівне</cp:lastModifiedBy>
  <cp:revision>223</cp:revision>
  <dcterms:created xsi:type="dcterms:W3CDTF">2011-03-25T18:27:23Z</dcterms:created>
  <dcterms:modified xsi:type="dcterms:W3CDTF">2020-12-14T14:44:27Z</dcterms:modified>
</cp:coreProperties>
</file>